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76F6-BC7D-47A4-B9EF-77F606627C4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126-964D-4FB6-BF56-250AE4C3F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0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76F6-BC7D-47A4-B9EF-77F606627C4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126-964D-4FB6-BF56-250AE4C3F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76F6-BC7D-47A4-B9EF-77F606627C4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126-964D-4FB6-BF56-250AE4C3F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90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76F6-BC7D-47A4-B9EF-77F606627C4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126-964D-4FB6-BF56-250AE4C3F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4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76F6-BC7D-47A4-B9EF-77F606627C4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126-964D-4FB6-BF56-250AE4C3F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8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76F6-BC7D-47A4-B9EF-77F606627C4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126-964D-4FB6-BF56-250AE4C3F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2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76F6-BC7D-47A4-B9EF-77F606627C4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126-964D-4FB6-BF56-250AE4C3F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2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76F6-BC7D-47A4-B9EF-77F606627C4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126-964D-4FB6-BF56-250AE4C3F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338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76F6-BC7D-47A4-B9EF-77F606627C4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126-964D-4FB6-BF56-250AE4C3F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45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76F6-BC7D-47A4-B9EF-77F606627C4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126-964D-4FB6-BF56-250AE4C3F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1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F76F6-BC7D-47A4-B9EF-77F606627C4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37126-964D-4FB6-BF56-250AE4C3F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7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F76F6-BC7D-47A4-B9EF-77F606627C40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37126-964D-4FB6-BF56-250AE4C3F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07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0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586045"/>
            <a:ext cx="3682449" cy="23191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58382" y="3037932"/>
            <a:ext cx="3677211" cy="25351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24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2966948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586180"/>
            <a:ext cx="3682555" cy="23853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0417" y="3203886"/>
            <a:ext cx="3682093" cy="25328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25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3315702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0417" y="586165"/>
            <a:ext cx="3678226" cy="22638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343445" y="3037912"/>
            <a:ext cx="3682428" cy="23031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0"/>
            <a:ext cx="0" cy="71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26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2365065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2019-11-11T08:35:36Z</dcterms:created>
  <dcterms:modified xsi:type="dcterms:W3CDTF">2019-11-11T08:35:42Z</dcterms:modified>
</cp:coreProperties>
</file>