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76F6-BC7D-47A4-B9EF-77F606627C4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126-964D-4FB6-BF56-250AE4C3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0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76F6-BC7D-47A4-B9EF-77F606627C4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126-964D-4FB6-BF56-250AE4C3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76F6-BC7D-47A4-B9EF-77F606627C4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126-964D-4FB6-BF56-250AE4C3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9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76F6-BC7D-47A4-B9EF-77F606627C4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126-964D-4FB6-BF56-250AE4C3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4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76F6-BC7D-47A4-B9EF-77F606627C4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126-964D-4FB6-BF56-250AE4C3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8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76F6-BC7D-47A4-B9EF-77F606627C4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126-964D-4FB6-BF56-250AE4C3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2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76F6-BC7D-47A4-B9EF-77F606627C4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126-964D-4FB6-BF56-250AE4C3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2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76F6-BC7D-47A4-B9EF-77F606627C4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126-964D-4FB6-BF56-250AE4C3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3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76F6-BC7D-47A4-B9EF-77F606627C4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126-964D-4FB6-BF56-250AE4C3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4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76F6-BC7D-47A4-B9EF-77F606627C4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126-964D-4FB6-BF56-250AE4C3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1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76F6-BC7D-47A4-B9EF-77F606627C4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126-964D-4FB6-BF56-250AE4C3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7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F76F6-BC7D-47A4-B9EF-77F606627C4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37126-964D-4FB6-BF56-250AE4C3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0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0417" y="586045"/>
            <a:ext cx="3682449" cy="23191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258382" y="3037932"/>
            <a:ext cx="3677211" cy="2535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0"/>
            <a:ext cx="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24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296694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0417" y="586180"/>
            <a:ext cx="3682555" cy="2385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260417" y="3203886"/>
            <a:ext cx="3682093" cy="25328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0"/>
            <a:ext cx="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25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3315702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0417" y="586165"/>
            <a:ext cx="3678226" cy="22638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343445" y="3037912"/>
            <a:ext cx="3682428" cy="23031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0"/>
            <a:ext cx="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26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2365065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salman</dc:creator>
  <cp:lastModifiedBy>emad salman</cp:lastModifiedBy>
  <cp:revision>1</cp:revision>
  <dcterms:created xsi:type="dcterms:W3CDTF">2019-11-11T08:35:36Z</dcterms:created>
  <dcterms:modified xsi:type="dcterms:W3CDTF">2019-11-11T08:35:42Z</dcterms:modified>
</cp:coreProperties>
</file>